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.fntdata"/><Relationship Id="rId6" Type="http://schemas.openxmlformats.org/officeDocument/2006/relationships/slide" Target="slides/slide1.xml"/><Relationship Id="rId18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Shape 61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" name="Shape 17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Shape 22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4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Shape 50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nsslhaufl.weebly.com/" TargetMode="External"/><Relationship Id="rId4" Type="http://schemas.openxmlformats.org/officeDocument/2006/relationships/hyperlink" Target="https://www.facebook.com/NsslhaUF" TargetMode="External"/><Relationship Id="rId5" Type="http://schemas.openxmlformats.org/officeDocument/2006/relationships/hyperlink" Target="https://www.facebook.com/groups/189375507800736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acebook.com/G-Paul-Moore-Symposium-1616187881994810/timeline/" TargetMode="External"/><Relationship Id="rId4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tATdhJJA56zYrPLgX5-kbsIRZsCtFTW4itvDj39_Hx0/edit?pli=1#gid=167343648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llison.blay@acrosstheages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October NSSLHA Meeting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October 13,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502775" y="347350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Public Relations Chair: Zoreen Syed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41850" y="1062375"/>
            <a:ext cx="8289899" cy="3475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Stay up-to-date with our official site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chemeClr val="hlink"/>
                </a:solidFill>
                <a:hlinkClick r:id="rId3"/>
              </a:rPr>
              <a:t>http://nsslhaufl.weebly.com/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Calendar, documents, sign-ups, powerpoint presentations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‘Like’ us on Facebook: NSSLHA UF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chemeClr val="hlink"/>
                </a:solidFill>
                <a:hlinkClick r:id="rId4"/>
              </a:rPr>
              <a:t>https://www.facebook.com/NsslhaUF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Subscribe to our events!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Join our Facebook Group: NSSLHA @ UF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 u="sng">
                <a:solidFill>
                  <a:schemeClr val="hlink"/>
                </a:solidFill>
                <a:hlinkClick r:id="rId5"/>
              </a:rPr>
              <a:t>https://www.facebook.com/groups/189375507800736/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General questions (i.e classes, points)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Follow us on Instagram: @NSSLHAGators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Graduate spotlight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b="1" lang="en">
                <a:solidFill>
                  <a:srgbClr val="FFFFFF"/>
                </a:solidFill>
              </a:rPr>
              <a:t>Active Member of the Month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502775" y="116650"/>
            <a:ext cx="8219100" cy="109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Symposium Chairs: Lena Wedeen &amp; Angela Andersen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41850" y="1580175"/>
            <a:ext cx="8289899" cy="301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“Like” the G. Paul Moore Symposium Facebook page! 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https://www.facebook.com/G-Paul-Moore-Symposium-1616187881994810/timeline/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Mission Statement:</a:t>
            </a:r>
          </a:p>
          <a:p>
            <a:pPr indent="-2286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To honor the memory of Professor G. Paul Moore by connecting students and practitioners to state of the art, evidence-based knowledge in Speech-Language Pathology and Audiology.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Congratulations to the winner of our logo contest- Holly Mulhern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774" y="744725"/>
            <a:ext cx="2422426" cy="176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538575" y="575950"/>
            <a:ext cx="81833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Guest Speaker for today’s meeting: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Dr. Kenneth Logan, Ph.D., CCC-SLP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563021" y="1794800"/>
            <a:ext cx="8134499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Please give a warm welcome to Dr. Logan, the undergraduate and graduate CSD program Director!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97850" y="492075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President: Morgan Billinger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27050" y="1337725"/>
            <a:ext cx="8289899" cy="338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ASL 101 Workshop :  Co-sponsored event with Signing Gators that will be taking place the first week of November (tentatively). The event will include an introduction to American Sign Language and a chance to communicate with other fluent ASL speakers, guest speakers from both SLP- and AuD fields, and not to mention food!</a:t>
            </a:r>
          </a:p>
          <a:p>
            <a:pPr rt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We are in need of volunteers who would be interested in working alongside Karla and Soraya,  for the Faculty/ Student Meet and Greet ( November 20th)</a:t>
            </a:r>
          </a:p>
          <a:p>
            <a:pPr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Thank you all for continued support and dedication to this organization.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513875" y="564875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Vice President: Emily King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20875" y="1256550"/>
            <a:ext cx="8669699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November Guest Speakers: 			Tuesday, 11/10/15, CSE E222 6:15 PM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Mrs. Christie Williams, SLP and an audiologist TBA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November </a:t>
            </a:r>
            <a:r>
              <a:rPr i="1" lang="en" sz="1600">
                <a:solidFill>
                  <a:srgbClr val="FFFFFF"/>
                </a:solidFill>
              </a:rPr>
              <a:t>(first ever :D)</a:t>
            </a:r>
            <a:r>
              <a:rPr lang="en">
                <a:solidFill>
                  <a:srgbClr val="FFFFFF"/>
                </a:solidFill>
              </a:rPr>
              <a:t> Workshop:		Tuesday, 11/17/15 CSE E222 6:15 PM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Dr. Melissa Johnson of the Honors Program Advisory Faculty will be presenting a resume workshop, where we will practice our skills in professionalism. Feel free to bring your resumes to revise and questions to bring to the table.</a:t>
            </a:r>
            <a:r>
              <a:rPr lang="en">
                <a:solidFill>
                  <a:srgbClr val="FFFFFF"/>
                </a:solidFill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538050" y="339275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Secretary: Tyler Dwyer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73550" y="1037800"/>
            <a:ext cx="85836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Email me with any service points as you get them. No need to wait to get all 3. I would rather you know exactly where you stand with all your points.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Please be sure to keep track of your points and email me should any discrepancies arise.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Just a reminder: Please don’t wait til December to get all your points.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You have other things to worry about at the end of the semester (finals, grad apps, graduating :(   ) Knock those out, so you don’t have to stress later.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Points spreadsheet: </a:t>
            </a:r>
            <a:r>
              <a:rPr lang="en" sz="1200" u="sng">
                <a:solidFill>
                  <a:srgbClr val="FFFFFF"/>
                </a:solidFill>
                <a:hlinkClick r:id="rId3"/>
              </a:rPr>
              <a:t>https://docs.google.com/spreadsheets/d/1tATdhJJA56zYrPLgX5-kbsIRZsCtFTW4itvDj39_Hx0/edit?pli=1#gid=1673436481</a:t>
            </a:r>
            <a:r>
              <a:rPr lang="en" sz="1200">
                <a:solidFill>
                  <a:srgbClr val="FFFFFF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502775" y="575950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Treasurer: Brittany Larson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41846" y="1595775"/>
            <a:ext cx="8289899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441850" y="1170900"/>
            <a:ext cx="7966499" cy="280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>
                <a:solidFill>
                  <a:srgbClr val="FFFFFF"/>
                </a:solidFill>
              </a:rPr>
              <a:t>Mochi Fundraiser - Great Turnout!!!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" sz="1800">
                <a:solidFill>
                  <a:srgbClr val="FFFFFF"/>
                </a:solidFill>
              </a:rPr>
              <a:t>OCTOBER 27th: </a:t>
            </a:r>
            <a:r>
              <a:rPr lang="en" sz="1800">
                <a:solidFill>
                  <a:srgbClr val="FFFFFF"/>
                </a:solidFill>
              </a:rPr>
              <a:t>Piesano’s Pizza Fundraiser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	- Corner of 13th and University (part of the Holiday Inn)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" sz="1800">
                <a:solidFill>
                  <a:srgbClr val="FFFFFF"/>
                </a:solidFill>
              </a:rPr>
              <a:t>NOVEMBER 10th: </a:t>
            </a:r>
            <a:r>
              <a:rPr lang="en" sz="1800">
                <a:solidFill>
                  <a:srgbClr val="FFFFFF"/>
                </a:solidFill>
              </a:rPr>
              <a:t>Tijuana Flats Fundraiser (after meeting)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	- University Ave in Midtown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" sz="1800">
                <a:solidFill>
                  <a:srgbClr val="FFFFFF"/>
                </a:solidFill>
              </a:rPr>
              <a:t>DECEMBER: </a:t>
            </a:r>
            <a:r>
              <a:rPr lang="en" sz="1800">
                <a:solidFill>
                  <a:srgbClr val="FFFFFF"/>
                </a:solidFill>
              </a:rPr>
              <a:t>Bento Fundraiser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17025" y="171150"/>
            <a:ext cx="4283699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Service Opportunities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0" y="592225"/>
            <a:ext cx="9144000" cy="393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10/16: THIS FRIDAY→ TOP Soccer</a:t>
            </a:r>
          </a:p>
          <a:p>
            <a:pPr indent="-228600" lvl="1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Arrive at Jonesville Park by 5:30 pm, ends at 8:00. Wear athletic clothes.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11/14: 2015 First Coast Walk for Apraxia→</a:t>
            </a:r>
            <a:r>
              <a:rPr lang="en" sz="1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http://casana.apraxia-kids.org/site/TR?fr_id=1360&amp;pg=entry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Register under the team “UF NSSLHA.” We will be arranging a carpool.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11/20: CSD Meet &amp; Greet→ need volunteers at the event.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will receive a service point for </a:t>
            </a:r>
            <a:r>
              <a:rPr i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volunteering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at the event, not for simply attending the event.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Einstein School→Christine Aurelio: msaurelio@emschool.org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Friends Across the Ages→Allison Blay: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allison.blay@acrosstheages.org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Sidney Lanier School→Winston Church: churchwb@gm.sbac.edu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Al’z Place→(352) 375-3000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IMPACT Autism→impact.autism@gmail.com</a:t>
            </a:r>
          </a:p>
          <a:p>
            <a:pPr indent="-2286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Spring Craniofacial weekend at Camp Boggy Creek-stay tuned!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381750" y="84000"/>
            <a:ext cx="2702700" cy="8096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**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*Email tdwyer@ufl.edu with photographic evidence to receive points***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502775" y="575950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Social Chair: Karla Chacon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67371" y="1441950"/>
            <a:ext cx="8289899" cy="30024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*mentor/mentee program is starting off!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Thank you to everyone who came out to Lake Wauburg and/or Yogurt and Yoga! :)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Friday 10/23 at 6 pm: Newberry Haunted Corn Maze. Bring $10 :)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*Rides will be arranged via GoogleDoc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Thursday 10/29 7-9 pm: Thriller Night (Spooky Zumba) $Free.99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*Sign up 25 hours before on UF RecSports website and wear your costumes! :)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23" y="0"/>
            <a:ext cx="1472225" cy="196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200" y="75323"/>
            <a:ext cx="1947450" cy="18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551">
            <a:off x="1018441" y="210777"/>
            <a:ext cx="3273114" cy="327309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Dot"/>
            <a:round/>
            <a:headEnd len="med" w="med" type="none"/>
            <a:tailEnd len="med" w="med" type="none"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2568">
            <a:off x="4870175" y="531124"/>
            <a:ext cx="3888674" cy="29165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Dot"/>
            <a:round/>
            <a:headEnd len="med" w="med" type="none"/>
            <a:tailEnd len="med" w="med" type="none"/>
          </a:ln>
        </p:spPr>
      </p:pic>
      <p:sp>
        <p:nvSpPr>
          <p:cNvPr id="116" name="Shape 116"/>
          <p:cNvSpPr txBox="1"/>
          <p:nvPr/>
        </p:nvSpPr>
        <p:spPr>
          <a:xfrm>
            <a:off x="2770525" y="3739600"/>
            <a:ext cx="6013200" cy="83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accent6"/>
                </a:solidFill>
              </a:rPr>
              <a:t>could be us but you playin’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502775" y="575950"/>
            <a:ext cx="8219100" cy="63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Advertising Chair: Soraya Sayegh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27050" y="1211350"/>
            <a:ext cx="8289899" cy="328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b="1" lang="en" sz="1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" sz="2400" u="sng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UPDATE ON SPEECH LANGUAGE PATHOLOGY GEAR!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*ORDERS ARE STILL IN THE PROCESS OF BEING SHIPPED TO GNSSLHA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*ONCE THEY ARRIVE, WE WILL DISTRIBUTE THEM ASAP AT THE NEXT NSSLHA GATHERING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b="1" lang="en" sz="1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*ALSO, NEXT MEETING WE WILL BE HAVING A VOTING SYSTEM TO CHOOSE OUR OFFICIAL 2015-2016 NSSLHA CLUB T-SHIRT DESIGN!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247" y="301074"/>
            <a:ext cx="926625" cy="10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